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1176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266ata" userId="384e3949-4860-4f7e-b13b-a4f0921d8616" providerId="ADAL" clId="{013AB11F-6E80-43B9-8E62-5BB9C4F4430D}"/>
    <pc:docChg chg="undo custSel modSld">
      <pc:chgData name="e266ata" userId="384e3949-4860-4f7e-b13b-a4f0921d8616" providerId="ADAL" clId="{013AB11F-6E80-43B9-8E62-5BB9C4F4430D}" dt="2021-02-10T12:22:19.124" v="146" actId="1035"/>
      <pc:docMkLst>
        <pc:docMk/>
      </pc:docMkLst>
      <pc:sldChg chg="addSp delSp modSp mod setBg">
        <pc:chgData name="e266ata" userId="384e3949-4860-4f7e-b13b-a4f0921d8616" providerId="ADAL" clId="{013AB11F-6E80-43B9-8E62-5BB9C4F4430D}" dt="2021-02-10T12:20:47.214" v="121" actId="1038"/>
        <pc:sldMkLst>
          <pc:docMk/>
          <pc:sldMk cId="3795557458" sldId="256"/>
        </pc:sldMkLst>
        <pc:spChg chg="add mod">
          <ac:chgData name="e266ata" userId="384e3949-4860-4f7e-b13b-a4f0921d8616" providerId="ADAL" clId="{013AB11F-6E80-43B9-8E62-5BB9C4F4430D}" dt="2021-02-10T12:16:49.432" v="14" actId="1076"/>
          <ac:spMkLst>
            <pc:docMk/>
            <pc:sldMk cId="3795557458" sldId="256"/>
            <ac:spMk id="4" creationId="{300F884F-542B-455B-9507-B589EC9F9683}"/>
          </ac:spMkLst>
        </pc:spChg>
        <pc:spChg chg="add del mod">
          <ac:chgData name="e266ata" userId="384e3949-4860-4f7e-b13b-a4f0921d8616" providerId="ADAL" clId="{013AB11F-6E80-43B9-8E62-5BB9C4F4430D}" dt="2021-02-10T12:18:16.809" v="61" actId="478"/>
          <ac:spMkLst>
            <pc:docMk/>
            <pc:sldMk cId="3795557458" sldId="256"/>
            <ac:spMk id="5" creationId="{E620E9B9-27F6-487E-947C-D67B513E4CCA}"/>
          </ac:spMkLst>
        </pc:spChg>
        <pc:spChg chg="mod">
          <ac:chgData name="e266ata" userId="384e3949-4860-4f7e-b13b-a4f0921d8616" providerId="ADAL" clId="{013AB11F-6E80-43B9-8E62-5BB9C4F4430D}" dt="2021-02-10T12:18:35.073" v="65" actId="14100"/>
          <ac:spMkLst>
            <pc:docMk/>
            <pc:sldMk cId="3795557458" sldId="256"/>
            <ac:spMk id="8" creationId="{29FDC2C0-D435-46CA-83DB-69B86CDDEC85}"/>
          </ac:spMkLst>
        </pc:spChg>
        <pc:spChg chg="mod">
          <ac:chgData name="e266ata" userId="384e3949-4860-4f7e-b13b-a4f0921d8616" providerId="ADAL" clId="{013AB11F-6E80-43B9-8E62-5BB9C4F4430D}" dt="2021-02-10T12:18:35.073" v="65" actId="14100"/>
          <ac:spMkLst>
            <pc:docMk/>
            <pc:sldMk cId="3795557458" sldId="256"/>
            <ac:spMk id="9" creationId="{4D4273AB-30F2-4A80-AC7C-05DD28850A4E}"/>
          </ac:spMkLst>
        </pc:spChg>
        <pc:spChg chg="add mod">
          <ac:chgData name="e266ata" userId="384e3949-4860-4f7e-b13b-a4f0921d8616" providerId="ADAL" clId="{013AB11F-6E80-43B9-8E62-5BB9C4F4430D}" dt="2021-02-10T12:16:49.432" v="14" actId="1076"/>
          <ac:spMkLst>
            <pc:docMk/>
            <pc:sldMk cId="3795557458" sldId="256"/>
            <ac:spMk id="10" creationId="{24139D08-91E7-4543-9236-2E33A7D80362}"/>
          </ac:spMkLst>
        </pc:spChg>
        <pc:spChg chg="add del mod">
          <ac:chgData name="e266ata" userId="384e3949-4860-4f7e-b13b-a4f0921d8616" providerId="ADAL" clId="{013AB11F-6E80-43B9-8E62-5BB9C4F4430D}" dt="2021-02-10T12:19:26.743" v="80" actId="478"/>
          <ac:spMkLst>
            <pc:docMk/>
            <pc:sldMk cId="3795557458" sldId="256"/>
            <ac:spMk id="11" creationId="{6B4B3475-A0EC-4BED-AF0D-09E3F906E01E}"/>
          </ac:spMkLst>
        </pc:spChg>
        <pc:spChg chg="add del mod">
          <ac:chgData name="e266ata" userId="384e3949-4860-4f7e-b13b-a4f0921d8616" providerId="ADAL" clId="{013AB11F-6E80-43B9-8E62-5BB9C4F4430D}" dt="2021-02-10T12:19:24.821" v="79" actId="478"/>
          <ac:spMkLst>
            <pc:docMk/>
            <pc:sldMk cId="3795557458" sldId="256"/>
            <ac:spMk id="12" creationId="{659CBDD8-0CD2-4E29-91EC-C0886F18BD5F}"/>
          </ac:spMkLst>
        </pc:spChg>
        <pc:spChg chg="add">
          <ac:chgData name="e266ata" userId="384e3949-4860-4f7e-b13b-a4f0921d8616" providerId="ADAL" clId="{013AB11F-6E80-43B9-8E62-5BB9C4F4430D}" dt="2021-02-10T12:18:45.803" v="66"/>
          <ac:spMkLst>
            <pc:docMk/>
            <pc:sldMk cId="3795557458" sldId="256"/>
            <ac:spMk id="13" creationId="{DE391D57-464D-4DFB-B863-38381A41694E}"/>
          </ac:spMkLst>
        </pc:spChg>
        <pc:spChg chg="add mod">
          <ac:chgData name="e266ata" userId="384e3949-4860-4f7e-b13b-a4f0921d8616" providerId="ADAL" clId="{013AB11F-6E80-43B9-8E62-5BB9C4F4430D}" dt="2021-02-10T12:18:54.919" v="68" actId="1076"/>
          <ac:spMkLst>
            <pc:docMk/>
            <pc:sldMk cId="3795557458" sldId="256"/>
            <ac:spMk id="14" creationId="{EF9F7056-6C07-4004-838B-FA0FE7E7CF93}"/>
          </ac:spMkLst>
        </pc:spChg>
        <pc:spChg chg="add mod">
          <ac:chgData name="e266ata" userId="384e3949-4860-4f7e-b13b-a4f0921d8616" providerId="ADAL" clId="{013AB11F-6E80-43B9-8E62-5BB9C4F4430D}" dt="2021-02-10T12:17:58.161" v="56" actId="1038"/>
          <ac:spMkLst>
            <pc:docMk/>
            <pc:sldMk cId="3795557458" sldId="256"/>
            <ac:spMk id="16" creationId="{699029A7-584D-4DD6-A850-93B07E55A04B}"/>
          </ac:spMkLst>
        </pc:spChg>
        <pc:spChg chg="add mod">
          <ac:chgData name="e266ata" userId="384e3949-4860-4f7e-b13b-a4f0921d8616" providerId="ADAL" clId="{013AB11F-6E80-43B9-8E62-5BB9C4F4430D}" dt="2021-02-10T12:17:58.161" v="56" actId="1038"/>
          <ac:spMkLst>
            <pc:docMk/>
            <pc:sldMk cId="3795557458" sldId="256"/>
            <ac:spMk id="17" creationId="{01274854-A994-4E8D-8BC3-098095AC349A}"/>
          </ac:spMkLst>
        </pc:spChg>
        <pc:spChg chg="add mod">
          <ac:chgData name="e266ata" userId="384e3949-4860-4f7e-b13b-a4f0921d8616" providerId="ADAL" clId="{013AB11F-6E80-43B9-8E62-5BB9C4F4430D}" dt="2021-02-10T12:17:58.161" v="56" actId="1038"/>
          <ac:spMkLst>
            <pc:docMk/>
            <pc:sldMk cId="3795557458" sldId="256"/>
            <ac:spMk id="18" creationId="{23A483D2-1380-4B3D-A614-9C95C06787FB}"/>
          </ac:spMkLst>
        </pc:spChg>
        <pc:grpChg chg="add mod">
          <ac:chgData name="e266ata" userId="384e3949-4860-4f7e-b13b-a4f0921d8616" providerId="ADAL" clId="{013AB11F-6E80-43B9-8E62-5BB9C4F4430D}" dt="2021-02-10T12:18:35.073" v="65" actId="14100"/>
          <ac:grpSpMkLst>
            <pc:docMk/>
            <pc:sldMk cId="3795557458" sldId="256"/>
            <ac:grpSpMk id="7" creationId="{E79105C8-9EF4-45AA-A731-1A09B3C994D2}"/>
          </ac:grpSpMkLst>
        </pc:grpChg>
        <pc:grpChg chg="add mod">
          <ac:chgData name="e266ata" userId="384e3949-4860-4f7e-b13b-a4f0921d8616" providerId="ADAL" clId="{013AB11F-6E80-43B9-8E62-5BB9C4F4430D}" dt="2021-02-10T12:17:58.161" v="56" actId="1038"/>
          <ac:grpSpMkLst>
            <pc:docMk/>
            <pc:sldMk cId="3795557458" sldId="256"/>
            <ac:grpSpMk id="15" creationId="{F342FC9A-6C60-4C08-BEEB-C45B25C24CA7}"/>
          </ac:grpSpMkLst>
        </pc:grpChg>
        <pc:grpChg chg="add del">
          <ac:chgData name="e266ata" userId="384e3949-4860-4f7e-b13b-a4f0921d8616" providerId="ADAL" clId="{013AB11F-6E80-43B9-8E62-5BB9C4F4430D}" dt="2021-02-10T12:18:48.406" v="67" actId="478"/>
          <ac:grpSpMkLst>
            <pc:docMk/>
            <pc:sldMk cId="3795557458" sldId="256"/>
            <ac:grpSpMk id="20" creationId="{38A0701D-2137-4C06-9E0C-6A2122912D31}"/>
          </ac:grpSpMkLst>
        </pc:grpChg>
        <pc:picChg chg="add del mod">
          <ac:chgData name="e266ata" userId="384e3949-4860-4f7e-b13b-a4f0921d8616" providerId="ADAL" clId="{013AB11F-6E80-43B9-8E62-5BB9C4F4430D}" dt="2021-02-10T12:16:26.320" v="11" actId="478"/>
          <ac:picMkLst>
            <pc:docMk/>
            <pc:sldMk cId="3795557458" sldId="256"/>
            <ac:picMk id="3" creationId="{92F99620-4811-47A5-8881-7E4243B5A75C}"/>
          </ac:picMkLst>
        </pc:picChg>
        <pc:picChg chg="del">
          <ac:chgData name="e266ata" userId="384e3949-4860-4f7e-b13b-a4f0921d8616" providerId="ADAL" clId="{013AB11F-6E80-43B9-8E62-5BB9C4F4430D}" dt="2021-02-10T12:15:24.225" v="0" actId="478"/>
          <ac:picMkLst>
            <pc:docMk/>
            <pc:sldMk cId="3795557458" sldId="256"/>
            <ac:picMk id="6" creationId="{5D1CD2B9-DA68-47D4-B4E2-AE671A41739F}"/>
          </ac:picMkLst>
        </pc:picChg>
        <pc:picChg chg="add mod">
          <ac:chgData name="e266ata" userId="384e3949-4860-4f7e-b13b-a4f0921d8616" providerId="ADAL" clId="{013AB11F-6E80-43B9-8E62-5BB9C4F4430D}" dt="2021-02-10T12:20:47.214" v="121" actId="1038"/>
          <ac:picMkLst>
            <pc:docMk/>
            <pc:sldMk cId="3795557458" sldId="256"/>
            <ac:picMk id="2049" creationId="{CA41AB18-877F-46FB-B543-BFCDD59EE281}"/>
          </ac:picMkLst>
        </pc:picChg>
        <pc:picChg chg="add mod">
          <ac:chgData name="e266ata" userId="384e3949-4860-4f7e-b13b-a4f0921d8616" providerId="ADAL" clId="{013AB11F-6E80-43B9-8E62-5BB9C4F4430D}" dt="2021-02-10T12:20:33.680" v="109" actId="14100"/>
          <ac:picMkLst>
            <pc:docMk/>
            <pc:sldMk cId="3795557458" sldId="256"/>
            <ac:picMk id="2050" creationId="{A9B7930A-11F6-48BA-9260-0CFB457E26D3}"/>
          </ac:picMkLst>
        </pc:picChg>
      </pc:sldChg>
      <pc:sldChg chg="addSp delSp modSp mod">
        <pc:chgData name="e266ata" userId="384e3949-4860-4f7e-b13b-a4f0921d8616" providerId="ADAL" clId="{013AB11F-6E80-43B9-8E62-5BB9C4F4430D}" dt="2021-02-10T12:22:19.124" v="146" actId="1035"/>
        <pc:sldMkLst>
          <pc:docMk/>
          <pc:sldMk cId="788304548" sldId="258"/>
        </pc:sldMkLst>
        <pc:spChg chg="add mod">
          <ac:chgData name="e266ata" userId="384e3949-4860-4f7e-b13b-a4f0921d8616" providerId="ADAL" clId="{013AB11F-6E80-43B9-8E62-5BB9C4F4430D}" dt="2021-02-10T12:21:52.263" v="131" actId="14100"/>
          <ac:spMkLst>
            <pc:docMk/>
            <pc:sldMk cId="788304548" sldId="258"/>
            <ac:spMk id="7" creationId="{2AEBF938-A549-420D-9747-FADE43E04FDA}"/>
          </ac:spMkLst>
        </pc:spChg>
        <pc:spChg chg="add mod">
          <ac:chgData name="e266ata" userId="384e3949-4860-4f7e-b13b-a4f0921d8616" providerId="ADAL" clId="{013AB11F-6E80-43B9-8E62-5BB9C4F4430D}" dt="2021-02-10T12:21:52.263" v="131" actId="14100"/>
          <ac:spMkLst>
            <pc:docMk/>
            <pc:sldMk cId="788304548" sldId="258"/>
            <ac:spMk id="9" creationId="{AAAFDF6D-7DE1-48CD-BD25-82E6598EC25C}"/>
          </ac:spMkLst>
        </pc:spChg>
        <pc:spChg chg="add del mod">
          <ac:chgData name="e266ata" userId="384e3949-4860-4f7e-b13b-a4f0921d8616" providerId="ADAL" clId="{013AB11F-6E80-43B9-8E62-5BB9C4F4430D}" dt="2021-02-10T12:22:19.124" v="146" actId="1035"/>
          <ac:spMkLst>
            <pc:docMk/>
            <pc:sldMk cId="788304548" sldId="258"/>
            <ac:spMk id="11" creationId="{A80DF664-78DB-4CEA-9A13-A785CEFD8939}"/>
          </ac:spMkLst>
        </pc:spChg>
        <pc:spChg chg="add mod">
          <ac:chgData name="e266ata" userId="384e3949-4860-4f7e-b13b-a4f0921d8616" providerId="ADAL" clId="{013AB11F-6E80-43B9-8E62-5BB9C4F4430D}" dt="2021-02-10T12:21:52.263" v="131" actId="14100"/>
          <ac:spMkLst>
            <pc:docMk/>
            <pc:sldMk cId="788304548" sldId="258"/>
            <ac:spMk id="13" creationId="{1BBDD499-9938-4FD9-B8E6-D4811CD3A835}"/>
          </ac:spMkLst>
        </pc:spChg>
        <pc:spChg chg="add mod">
          <ac:chgData name="e266ata" userId="384e3949-4860-4f7e-b13b-a4f0921d8616" providerId="ADAL" clId="{013AB11F-6E80-43B9-8E62-5BB9C4F4430D}" dt="2021-02-10T12:21:52.263" v="131" actId="14100"/>
          <ac:spMkLst>
            <pc:docMk/>
            <pc:sldMk cId="788304548" sldId="258"/>
            <ac:spMk id="14" creationId="{37B7E5D9-789A-4152-97EF-CE78507D500E}"/>
          </ac:spMkLst>
        </pc:spChg>
        <pc:grpChg chg="add mod">
          <ac:chgData name="e266ata" userId="384e3949-4860-4f7e-b13b-a4f0921d8616" providerId="ADAL" clId="{013AB11F-6E80-43B9-8E62-5BB9C4F4430D}" dt="2021-02-10T12:21:52.263" v="131" actId="14100"/>
          <ac:grpSpMkLst>
            <pc:docMk/>
            <pc:sldMk cId="788304548" sldId="258"/>
            <ac:grpSpMk id="6" creationId="{DA76AF03-B2A4-4A64-BAB8-A0D73F3446C4}"/>
          </ac:grpSpMkLst>
        </pc:grpChg>
        <pc:picChg chg="del">
          <ac:chgData name="e266ata" userId="384e3949-4860-4f7e-b13b-a4f0921d8616" providerId="ADAL" clId="{013AB11F-6E80-43B9-8E62-5BB9C4F4430D}" dt="2021-02-10T12:21:39.003" v="128" actId="478"/>
          <ac:picMkLst>
            <pc:docMk/>
            <pc:sldMk cId="788304548" sldId="258"/>
            <ac:picMk id="8" creationId="{5592D5A5-3EFB-40CA-ADCF-12ED90C639A8}"/>
          </ac:picMkLst>
        </pc:picChg>
        <pc:picChg chg="del">
          <ac:chgData name="e266ata" userId="384e3949-4860-4f7e-b13b-a4f0921d8616" providerId="ADAL" clId="{013AB11F-6E80-43B9-8E62-5BB9C4F4430D}" dt="2021-02-10T12:21:27.347" v="122" actId="478"/>
          <ac:picMkLst>
            <pc:docMk/>
            <pc:sldMk cId="788304548" sldId="258"/>
            <ac:picMk id="10" creationId="{F1D7FFF5-AAEC-46DC-AA7E-CBA437F3480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81B4ED-3D94-455E-9C8C-C989592BB4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0DB0FDF-9828-483A-8C3C-FD480E598F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9ADAB3D-80BF-4E18-9BEF-C1CDA3C62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D4C9-7271-467B-90EC-CF274C9F2421}" type="datetimeFigureOut">
              <a:rPr lang="pt-BR" smtClean="0"/>
              <a:t>10/02/2021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CF4E74A-6800-4686-A4D4-907A73CEA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C3BB52E-8C60-4902-AB47-B771D1CF9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228D7-2907-4852-8EC7-CFC537F910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2001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30A4F0-38E7-447F-B9D3-57BDF272B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9FA0AB7-003F-4BFB-B21E-3A765E3270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8D75EC3-E871-4EE8-A349-D653F72FA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D4C9-7271-467B-90EC-CF274C9F2421}" type="datetimeFigureOut">
              <a:rPr lang="pt-BR" smtClean="0"/>
              <a:t>10/02/2021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73A2E2A-BF31-4A28-BC95-81CAD0AF5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96EE151-6B98-4258-8DAC-243CF00B4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228D7-2907-4852-8EC7-CFC537F910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1908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AA70F08-490A-481C-8DDC-1B7DDE3490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3836FD4-B2DB-49F0-9894-8EB2E99EA7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2E493DA-25DB-40B0-96B6-425CA6C7F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D4C9-7271-467B-90EC-CF274C9F2421}" type="datetimeFigureOut">
              <a:rPr lang="pt-BR" smtClean="0"/>
              <a:t>10/02/2021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321BCE4-FAE4-4481-8A19-4592FFD31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E4095E1-277B-4251-B5D4-2848B6FC9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228D7-2907-4852-8EC7-CFC537F910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0550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D65B8C-FE21-4AC8-B828-D0F68A83C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9FFA194-ED65-4A91-B325-2ABBDD0EF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80144F5-1038-412F-8C9D-32E472DAD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D4C9-7271-467B-90EC-CF274C9F2421}" type="datetimeFigureOut">
              <a:rPr lang="pt-BR" smtClean="0"/>
              <a:t>10/02/2021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9E3624C-C5B1-437C-9E9C-6B7534711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5FB2A4-DDC6-44CD-94AA-D7AF7ECC0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228D7-2907-4852-8EC7-CFC537F910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4854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9897F-B272-4B25-96A6-EF3E16823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0DA67DF-45D1-4AD8-BCE2-878A6353C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3DE9BB7-1281-453F-99EA-D7EBECFFE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D4C9-7271-467B-90EC-CF274C9F2421}" type="datetimeFigureOut">
              <a:rPr lang="pt-BR" smtClean="0"/>
              <a:t>10/02/2021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05AA4CD-5B1A-46CD-90E7-9E2A35E00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5FB7C03-7378-46B0-90BE-9AB9EEB51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228D7-2907-4852-8EC7-CFC537F910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5809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E5F934-567B-479B-814C-9D92A3CFB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E1B83DA-B4CA-4824-8AA5-4B6F7AA141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9D5B48E-510A-47A1-86CB-86EEAA43D9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114F76A-AEC2-464C-87C7-08716D3F2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D4C9-7271-467B-90EC-CF274C9F2421}" type="datetimeFigureOut">
              <a:rPr lang="pt-BR" smtClean="0"/>
              <a:t>10/02/2021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E11611A-63F3-4689-856B-4175C8247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04B0ACD-82D0-459B-BB0C-0D04CA9CE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228D7-2907-4852-8EC7-CFC537F910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484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401982-4343-4BDB-8FA0-7810214DC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FCFAAB7-19C9-46A1-BBE5-B0DBFBAC25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1AA5A2A-3AC2-4951-9BF8-21561AFD26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EDDF66B-3AAA-4147-AE71-A49B4DDF41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2E59DFE-C664-4C5F-8AC2-074C7995E0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A71186-0109-4F58-9554-5F487AF5E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D4C9-7271-467B-90EC-CF274C9F2421}" type="datetimeFigureOut">
              <a:rPr lang="pt-BR" smtClean="0"/>
              <a:t>10/02/2021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466C710-021D-49C7-9B48-DC86EC156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435F17A-9641-4E28-A5CC-723EBE7E2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228D7-2907-4852-8EC7-CFC537F910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15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BE05AD-F3DC-4373-9611-E95200EE7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C1EF69C-79D5-4962-A690-16F3EA2DF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D4C9-7271-467B-90EC-CF274C9F2421}" type="datetimeFigureOut">
              <a:rPr lang="pt-BR" smtClean="0"/>
              <a:t>10/02/2021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EE32E0F-237A-4FAD-9C70-2C59F1F49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2CB3B66-5ADF-42E8-8F6E-1F0695E97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228D7-2907-4852-8EC7-CFC537F910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7291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BAEE076-CE39-48C0-8229-3AAEB5679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D4C9-7271-467B-90EC-CF274C9F2421}" type="datetimeFigureOut">
              <a:rPr lang="pt-BR" smtClean="0"/>
              <a:t>10/02/2021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B98B66E-E29D-4DAF-9FFD-CCF904F9C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63DD0EB-C649-41AD-BD19-ECA28BA56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228D7-2907-4852-8EC7-CFC537F910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3616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105CFD-573B-430E-9014-4854C59EA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C89981-B5A9-4D9A-8A0C-5BDC14821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C2D2070-95E7-42D3-8260-B4624B83E0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6F40D6D-C8A2-4BFD-BA21-7C7E10F1B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D4C9-7271-467B-90EC-CF274C9F2421}" type="datetimeFigureOut">
              <a:rPr lang="pt-BR" smtClean="0"/>
              <a:t>10/02/2021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A45D18E-45A1-44BF-B044-11F8966D1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A163F4B-F249-495A-B36D-D38034DF7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228D7-2907-4852-8EC7-CFC537F910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4329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83289E-16C8-4232-8440-77AFA0BBB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3F33F9E-4874-4977-ADF1-CF41A41662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C0D47A1-C411-4593-AA21-B1E0647B9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F052B5E-7D7E-4E18-8D60-D99ADB0FB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D4C9-7271-467B-90EC-CF274C9F2421}" type="datetimeFigureOut">
              <a:rPr lang="pt-BR" smtClean="0"/>
              <a:t>10/02/2021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8B9C1F3-9133-4536-AB21-DB8DC93E4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4285383-85C3-434C-BDF4-F446A5209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228D7-2907-4852-8EC7-CFC537F910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6330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47936B2-1D4E-4EB7-9B3F-E66382911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31408B4-C63F-4EA5-A2CF-AAE1A2A22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CE66371-0A58-449D-B079-D95ADFE683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9D4C9-7271-467B-90EC-CF274C9F2421}" type="datetimeFigureOut">
              <a:rPr lang="pt-BR" smtClean="0"/>
              <a:t>10/02/2021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7DECF67-B509-4C4B-A136-9B363F8D79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0A64402-6960-46EB-857B-7E9459B63F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228D7-2907-4852-8EC7-CFC537F910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767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contato@etecperuibe.com.b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6">
            <a:extLst>
              <a:ext uri="{FF2B5EF4-FFF2-40B4-BE49-F238E27FC236}">
                <a16:creationId xmlns:a16="http://schemas.microsoft.com/office/drawing/2014/main" id="{E79105C8-9EF4-45AA-A731-1A09B3C994D2}"/>
              </a:ext>
            </a:extLst>
          </p:cNvPr>
          <p:cNvGrpSpPr>
            <a:grpSpLocks/>
          </p:cNvGrpSpPr>
          <p:nvPr/>
        </p:nvGrpSpPr>
        <p:grpSpPr bwMode="auto">
          <a:xfrm>
            <a:off x="-18932" y="0"/>
            <a:ext cx="577731" cy="6858000"/>
            <a:chOff x="0" y="0"/>
            <a:chExt cx="870" cy="11520"/>
          </a:xfrm>
        </p:grpSpPr>
        <p:sp>
          <p:nvSpPr>
            <p:cNvPr id="8" name="Rectangle 108">
              <a:extLst>
                <a:ext uri="{FF2B5EF4-FFF2-40B4-BE49-F238E27FC236}">
                  <a16:creationId xmlns:a16="http://schemas.microsoft.com/office/drawing/2014/main" id="{29FDC2C0-D435-46CA-83DB-69B86CDDEC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0"/>
              <a:ext cx="30" cy="6394"/>
            </a:xfrm>
            <a:prstGeom prst="rect">
              <a:avLst/>
            </a:prstGeom>
            <a:solidFill>
              <a:srgbClr val="2020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9" name="Rectangle 107">
              <a:extLst>
                <a:ext uri="{FF2B5EF4-FFF2-40B4-BE49-F238E27FC236}">
                  <a16:creationId xmlns:a16="http://schemas.microsoft.com/office/drawing/2014/main" id="{4D4273AB-30F2-4A80-AC7C-05DD28850A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393"/>
              <a:ext cx="870" cy="5127"/>
            </a:xfrm>
            <a:prstGeom prst="rect">
              <a:avLst/>
            </a:prstGeom>
            <a:solidFill>
              <a:srgbClr val="B12D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</p:grpSp>
      <p:pic>
        <p:nvPicPr>
          <p:cNvPr id="2050" name="image1.png">
            <a:extLst>
              <a:ext uri="{FF2B5EF4-FFF2-40B4-BE49-F238E27FC236}">
                <a16:creationId xmlns:a16="http://schemas.microsoft.com/office/drawing/2014/main" id="{A9B7930A-11F6-48BA-9260-0CFB457E26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523" y="1716820"/>
            <a:ext cx="4551179" cy="255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2.png">
            <a:extLst>
              <a:ext uri="{FF2B5EF4-FFF2-40B4-BE49-F238E27FC236}">
                <a16:creationId xmlns:a16="http://schemas.microsoft.com/office/drawing/2014/main" id="{CA41AB18-877F-46FB-B543-BFCDD59EE2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636" y="1625600"/>
            <a:ext cx="4370936" cy="3183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7">
            <a:extLst>
              <a:ext uri="{FF2B5EF4-FFF2-40B4-BE49-F238E27FC236}">
                <a16:creationId xmlns:a16="http://schemas.microsoft.com/office/drawing/2014/main" id="{300F884F-542B-455B-9507-B589EC9F96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5900" y="1625600"/>
            <a:ext cx="72231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24139D08-91E7-4543-9236-2E33A7D803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5900" y="2082799"/>
            <a:ext cx="722312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pSp>
        <p:nvGrpSpPr>
          <p:cNvPr id="15" name="Group 102">
            <a:extLst>
              <a:ext uri="{FF2B5EF4-FFF2-40B4-BE49-F238E27FC236}">
                <a16:creationId xmlns:a16="http://schemas.microsoft.com/office/drawing/2014/main" id="{F342FC9A-6C60-4C08-BEEB-C45B25C24CA7}"/>
              </a:ext>
            </a:extLst>
          </p:cNvPr>
          <p:cNvGrpSpPr>
            <a:grpSpLocks/>
          </p:cNvGrpSpPr>
          <p:nvPr/>
        </p:nvGrpSpPr>
        <p:grpSpPr bwMode="auto">
          <a:xfrm>
            <a:off x="10684141" y="952"/>
            <a:ext cx="1503045" cy="6043295"/>
            <a:chOff x="12993" y="-10304"/>
            <a:chExt cx="2367" cy="9517"/>
          </a:xfrm>
        </p:grpSpPr>
        <p:sp>
          <p:nvSpPr>
            <p:cNvPr id="16" name="Rectangle 105">
              <a:extLst>
                <a:ext uri="{FF2B5EF4-FFF2-40B4-BE49-F238E27FC236}">
                  <a16:creationId xmlns:a16="http://schemas.microsoft.com/office/drawing/2014/main" id="{699029A7-584D-4DD6-A850-93B07E55A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20" y="-10304"/>
              <a:ext cx="1840" cy="9225"/>
            </a:xfrm>
            <a:prstGeom prst="rect">
              <a:avLst/>
            </a:prstGeom>
            <a:solidFill>
              <a:srgbClr val="B12D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17" name="AutoShape 104">
              <a:extLst>
                <a:ext uri="{FF2B5EF4-FFF2-40B4-BE49-F238E27FC236}">
                  <a16:creationId xmlns:a16="http://schemas.microsoft.com/office/drawing/2014/main" id="{01274854-A994-4E8D-8BC3-098095AC349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93" y="-2632"/>
              <a:ext cx="1845" cy="1845"/>
            </a:xfrm>
            <a:custGeom>
              <a:avLst/>
              <a:gdLst>
                <a:gd name="T0" fmla="+- 0 12994 12994"/>
                <a:gd name="T1" fmla="*/ T0 w 1845"/>
                <a:gd name="T2" fmla="+- 0 -2221 -2631"/>
                <a:gd name="T3" fmla="*/ -2221 h 1845"/>
                <a:gd name="T4" fmla="+- 0 12994 12994"/>
                <a:gd name="T5" fmla="*/ T4 w 1845"/>
                <a:gd name="T6" fmla="+- 0 -2426 -2631"/>
                <a:gd name="T7" fmla="*/ -2426 h 1845"/>
                <a:gd name="T8" fmla="+- 0 13010 12994"/>
                <a:gd name="T9" fmla="*/ T8 w 1845"/>
                <a:gd name="T10" fmla="+- 0 -2506 -2631"/>
                <a:gd name="T11" fmla="*/ -2506 h 1845"/>
                <a:gd name="T12" fmla="+- 0 13054 12994"/>
                <a:gd name="T13" fmla="*/ T12 w 1845"/>
                <a:gd name="T14" fmla="+- 0 -2571 -2631"/>
                <a:gd name="T15" fmla="*/ -2571 h 1845"/>
                <a:gd name="T16" fmla="+- 0 13119 12994"/>
                <a:gd name="T17" fmla="*/ T16 w 1845"/>
                <a:gd name="T18" fmla="+- 0 -2615 -2631"/>
                <a:gd name="T19" fmla="*/ -2615 h 1845"/>
                <a:gd name="T20" fmla="+- 0 13199 12994"/>
                <a:gd name="T21" fmla="*/ T20 w 1845"/>
                <a:gd name="T22" fmla="+- 0 -2631 -2631"/>
                <a:gd name="T23" fmla="*/ -2631 h 1845"/>
                <a:gd name="T24" fmla="+- 0 13404 12994"/>
                <a:gd name="T25" fmla="*/ T24 w 1845"/>
                <a:gd name="T26" fmla="+- 0 -2631 -2631"/>
                <a:gd name="T27" fmla="*/ -2631 h 1845"/>
                <a:gd name="T28" fmla="+- 0 12994 12994"/>
                <a:gd name="T29" fmla="*/ T28 w 1845"/>
                <a:gd name="T30" fmla="+- 0 -2221 -2631"/>
                <a:gd name="T31" fmla="*/ -2221 h 1845"/>
                <a:gd name="T32" fmla="+- 0 12994 12994"/>
                <a:gd name="T33" fmla="*/ T32 w 1845"/>
                <a:gd name="T34" fmla="+- 0 -1431 -2631"/>
                <a:gd name="T35" fmla="*/ -1431 h 1845"/>
                <a:gd name="T36" fmla="+- 0 12994 12994"/>
                <a:gd name="T37" fmla="*/ T36 w 1845"/>
                <a:gd name="T38" fmla="+- 0 -1721 -2631"/>
                <a:gd name="T39" fmla="*/ -1721 h 1845"/>
                <a:gd name="T40" fmla="+- 0 13904 12994"/>
                <a:gd name="T41" fmla="*/ T40 w 1845"/>
                <a:gd name="T42" fmla="+- 0 -2631 -2631"/>
                <a:gd name="T43" fmla="*/ -2631 h 1845"/>
                <a:gd name="T44" fmla="+- 0 14194 12994"/>
                <a:gd name="T45" fmla="*/ T44 w 1845"/>
                <a:gd name="T46" fmla="+- 0 -2631 -2631"/>
                <a:gd name="T47" fmla="*/ -2631 h 1845"/>
                <a:gd name="T48" fmla="+- 0 12994 12994"/>
                <a:gd name="T49" fmla="*/ T48 w 1845"/>
                <a:gd name="T50" fmla="+- 0 -1431 -2631"/>
                <a:gd name="T51" fmla="*/ -1431 h 1845"/>
                <a:gd name="T52" fmla="+- 0 13147 12994"/>
                <a:gd name="T53" fmla="*/ T52 w 1845"/>
                <a:gd name="T54" fmla="+- 0 -794 -2631"/>
                <a:gd name="T55" fmla="*/ -794 h 1845"/>
                <a:gd name="T56" fmla="+- 0 13121 12994"/>
                <a:gd name="T57" fmla="*/ T56 w 1845"/>
                <a:gd name="T58" fmla="+- 0 -803 -2631"/>
                <a:gd name="T59" fmla="*/ -803 h 1845"/>
                <a:gd name="T60" fmla="+- 0 13097 12994"/>
                <a:gd name="T61" fmla="*/ T60 w 1845"/>
                <a:gd name="T62" fmla="+- 0 -814 -2631"/>
                <a:gd name="T63" fmla="*/ -814 h 1845"/>
                <a:gd name="T64" fmla="+- 0 13074 12994"/>
                <a:gd name="T65" fmla="*/ T64 w 1845"/>
                <a:gd name="T66" fmla="+- 0 -829 -2631"/>
                <a:gd name="T67" fmla="*/ -829 h 1845"/>
                <a:gd name="T68" fmla="+- 0 13054 12994"/>
                <a:gd name="T69" fmla="*/ T68 w 1845"/>
                <a:gd name="T70" fmla="+- 0 -846 -2631"/>
                <a:gd name="T71" fmla="*/ -846 h 1845"/>
                <a:gd name="T72" fmla="+- 0 13054 12994"/>
                <a:gd name="T73" fmla="*/ T72 w 1845"/>
                <a:gd name="T74" fmla="+- 0 -847 -2631"/>
                <a:gd name="T75" fmla="*/ -847 h 1845"/>
                <a:gd name="T76" fmla="+- 0 13036 12994"/>
                <a:gd name="T77" fmla="*/ T76 w 1845"/>
                <a:gd name="T78" fmla="+- 0 -867 -2631"/>
                <a:gd name="T79" fmla="*/ -867 h 1845"/>
                <a:gd name="T80" fmla="+- 0 13022 12994"/>
                <a:gd name="T81" fmla="*/ T80 w 1845"/>
                <a:gd name="T82" fmla="+- 0 -889 -2631"/>
                <a:gd name="T83" fmla="*/ -889 h 1845"/>
                <a:gd name="T84" fmla="+- 0 13010 12994"/>
                <a:gd name="T85" fmla="*/ T84 w 1845"/>
                <a:gd name="T86" fmla="+- 0 -913 -2631"/>
                <a:gd name="T87" fmla="*/ -913 h 1845"/>
                <a:gd name="T88" fmla="+- 0 13002 12994"/>
                <a:gd name="T89" fmla="*/ T88 w 1845"/>
                <a:gd name="T90" fmla="+- 0 -939 -2631"/>
                <a:gd name="T91" fmla="*/ -939 h 1845"/>
                <a:gd name="T92" fmla="+- 0 14686 12994"/>
                <a:gd name="T93" fmla="*/ T92 w 1845"/>
                <a:gd name="T94" fmla="+- 0 -2624 -2631"/>
                <a:gd name="T95" fmla="*/ -2624 h 1845"/>
                <a:gd name="T96" fmla="+- 0 14736 12994"/>
                <a:gd name="T97" fmla="*/ T96 w 1845"/>
                <a:gd name="T98" fmla="+- 0 -2603 -2631"/>
                <a:gd name="T99" fmla="*/ -2603 h 1845"/>
                <a:gd name="T100" fmla="+- 0 14778 12994"/>
                <a:gd name="T101" fmla="*/ T100 w 1845"/>
                <a:gd name="T102" fmla="+- 0 -2571 -2631"/>
                <a:gd name="T103" fmla="*/ -2571 h 1845"/>
                <a:gd name="T104" fmla="+- 0 14811 12994"/>
                <a:gd name="T105" fmla="*/ T104 w 1845"/>
                <a:gd name="T106" fmla="+- 0 -2529 -2631"/>
                <a:gd name="T107" fmla="*/ -2529 h 1845"/>
                <a:gd name="T108" fmla="+- 0 14831 12994"/>
                <a:gd name="T109" fmla="*/ T108 w 1845"/>
                <a:gd name="T110" fmla="+- 0 -2479 -2631"/>
                <a:gd name="T111" fmla="*/ -2479 h 1845"/>
                <a:gd name="T112" fmla="+- 0 13147 12994"/>
                <a:gd name="T113" fmla="*/ T112 w 1845"/>
                <a:gd name="T114" fmla="+- 0 -794 -2631"/>
                <a:gd name="T115" fmla="*/ -794 h 1845"/>
                <a:gd name="T116" fmla="+- 0 13929 12994"/>
                <a:gd name="T117" fmla="*/ T116 w 1845"/>
                <a:gd name="T118" fmla="+- 0 -786 -2631"/>
                <a:gd name="T119" fmla="*/ -786 h 1845"/>
                <a:gd name="T120" fmla="+- 0 13639 12994"/>
                <a:gd name="T121" fmla="*/ T120 w 1845"/>
                <a:gd name="T122" fmla="+- 0 -786 -2631"/>
                <a:gd name="T123" fmla="*/ -786 h 1845"/>
                <a:gd name="T124" fmla="+- 0 14839 12994"/>
                <a:gd name="T125" fmla="*/ T124 w 1845"/>
                <a:gd name="T126" fmla="+- 0 -1987 -2631"/>
                <a:gd name="T127" fmla="*/ -1987 h 1845"/>
                <a:gd name="T128" fmla="+- 0 14839 12994"/>
                <a:gd name="T129" fmla="*/ T128 w 1845"/>
                <a:gd name="T130" fmla="+- 0 -1697 -2631"/>
                <a:gd name="T131" fmla="*/ -1697 h 1845"/>
                <a:gd name="T132" fmla="+- 0 13929 12994"/>
                <a:gd name="T133" fmla="*/ T132 w 1845"/>
                <a:gd name="T134" fmla="+- 0 -786 -2631"/>
                <a:gd name="T135" fmla="*/ -786 h 1845"/>
                <a:gd name="T136" fmla="+- 0 14634 12994"/>
                <a:gd name="T137" fmla="*/ T136 w 1845"/>
                <a:gd name="T138" fmla="+- 0 -786 -2631"/>
                <a:gd name="T139" fmla="*/ -786 h 1845"/>
                <a:gd name="T140" fmla="+- 0 14428 12994"/>
                <a:gd name="T141" fmla="*/ T140 w 1845"/>
                <a:gd name="T142" fmla="+- 0 -786 -2631"/>
                <a:gd name="T143" fmla="*/ -786 h 1845"/>
                <a:gd name="T144" fmla="+- 0 14839 12994"/>
                <a:gd name="T145" fmla="*/ T144 w 1845"/>
                <a:gd name="T146" fmla="+- 0 -1197 -2631"/>
                <a:gd name="T147" fmla="*/ -1197 h 1845"/>
                <a:gd name="T148" fmla="+- 0 14839 12994"/>
                <a:gd name="T149" fmla="*/ T148 w 1845"/>
                <a:gd name="T150" fmla="+- 0 -991 -2631"/>
                <a:gd name="T151" fmla="*/ -991 h 1845"/>
                <a:gd name="T152" fmla="+- 0 14835 12994"/>
                <a:gd name="T153" fmla="*/ T152 w 1845"/>
                <a:gd name="T154" fmla="+- 0 -950 -2631"/>
                <a:gd name="T155" fmla="*/ -950 h 1845"/>
                <a:gd name="T156" fmla="+- 0 14823 12994"/>
                <a:gd name="T157" fmla="*/ T156 w 1845"/>
                <a:gd name="T158" fmla="+- 0 -912 -2631"/>
                <a:gd name="T159" fmla="*/ -912 h 1845"/>
                <a:gd name="T160" fmla="+- 0 14804 12994"/>
                <a:gd name="T161" fmla="*/ T160 w 1845"/>
                <a:gd name="T162" fmla="+- 0 -877 -2631"/>
                <a:gd name="T163" fmla="*/ -877 h 1845"/>
                <a:gd name="T164" fmla="+- 0 14778 12994"/>
                <a:gd name="T165" fmla="*/ T164 w 1845"/>
                <a:gd name="T166" fmla="+- 0 -846 -2631"/>
                <a:gd name="T167" fmla="*/ -846 h 1845"/>
                <a:gd name="T168" fmla="+- 0 14748 12994"/>
                <a:gd name="T169" fmla="*/ T168 w 1845"/>
                <a:gd name="T170" fmla="+- 0 -821 -2631"/>
                <a:gd name="T171" fmla="*/ -821 h 1845"/>
                <a:gd name="T172" fmla="+- 0 14714 12994"/>
                <a:gd name="T173" fmla="*/ T172 w 1845"/>
                <a:gd name="T174" fmla="+- 0 -803 -2631"/>
                <a:gd name="T175" fmla="*/ -803 h 1845"/>
                <a:gd name="T176" fmla="+- 0 14675 12994"/>
                <a:gd name="T177" fmla="*/ T176 w 1845"/>
                <a:gd name="T178" fmla="+- 0 -791 -2631"/>
                <a:gd name="T179" fmla="*/ -791 h 1845"/>
                <a:gd name="T180" fmla="+- 0 14634 12994"/>
                <a:gd name="T181" fmla="*/ T180 w 1845"/>
                <a:gd name="T182" fmla="+- 0 -786 -2631"/>
                <a:gd name="T183" fmla="*/ -786 h 184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</a:cxnLst>
              <a:rect l="0" t="0" r="r" b="b"/>
              <a:pathLst>
                <a:path w="1845" h="1845">
                  <a:moveTo>
                    <a:pt x="0" y="410"/>
                  </a:moveTo>
                  <a:lnTo>
                    <a:pt x="0" y="205"/>
                  </a:lnTo>
                  <a:lnTo>
                    <a:pt x="16" y="125"/>
                  </a:lnTo>
                  <a:lnTo>
                    <a:pt x="60" y="60"/>
                  </a:lnTo>
                  <a:lnTo>
                    <a:pt x="125" y="16"/>
                  </a:lnTo>
                  <a:lnTo>
                    <a:pt x="205" y="0"/>
                  </a:lnTo>
                  <a:lnTo>
                    <a:pt x="410" y="0"/>
                  </a:lnTo>
                  <a:lnTo>
                    <a:pt x="0" y="410"/>
                  </a:lnTo>
                  <a:close/>
                  <a:moveTo>
                    <a:pt x="0" y="1200"/>
                  </a:moveTo>
                  <a:lnTo>
                    <a:pt x="0" y="910"/>
                  </a:lnTo>
                  <a:lnTo>
                    <a:pt x="910" y="0"/>
                  </a:lnTo>
                  <a:lnTo>
                    <a:pt x="1200" y="0"/>
                  </a:lnTo>
                  <a:lnTo>
                    <a:pt x="0" y="1200"/>
                  </a:lnTo>
                  <a:close/>
                  <a:moveTo>
                    <a:pt x="153" y="1837"/>
                  </a:moveTo>
                  <a:lnTo>
                    <a:pt x="127" y="1828"/>
                  </a:lnTo>
                  <a:lnTo>
                    <a:pt x="103" y="1817"/>
                  </a:lnTo>
                  <a:lnTo>
                    <a:pt x="80" y="1802"/>
                  </a:lnTo>
                  <a:lnTo>
                    <a:pt x="60" y="1785"/>
                  </a:lnTo>
                  <a:lnTo>
                    <a:pt x="60" y="1784"/>
                  </a:lnTo>
                  <a:lnTo>
                    <a:pt x="42" y="1764"/>
                  </a:lnTo>
                  <a:lnTo>
                    <a:pt x="28" y="1742"/>
                  </a:lnTo>
                  <a:lnTo>
                    <a:pt x="16" y="1718"/>
                  </a:lnTo>
                  <a:lnTo>
                    <a:pt x="8" y="1692"/>
                  </a:lnTo>
                  <a:lnTo>
                    <a:pt x="1692" y="7"/>
                  </a:lnTo>
                  <a:lnTo>
                    <a:pt x="1742" y="28"/>
                  </a:lnTo>
                  <a:lnTo>
                    <a:pt x="1784" y="60"/>
                  </a:lnTo>
                  <a:lnTo>
                    <a:pt x="1817" y="102"/>
                  </a:lnTo>
                  <a:lnTo>
                    <a:pt x="1837" y="152"/>
                  </a:lnTo>
                  <a:lnTo>
                    <a:pt x="153" y="1837"/>
                  </a:lnTo>
                  <a:close/>
                  <a:moveTo>
                    <a:pt x="935" y="1845"/>
                  </a:moveTo>
                  <a:lnTo>
                    <a:pt x="645" y="1845"/>
                  </a:lnTo>
                  <a:lnTo>
                    <a:pt x="1845" y="644"/>
                  </a:lnTo>
                  <a:lnTo>
                    <a:pt x="1845" y="934"/>
                  </a:lnTo>
                  <a:lnTo>
                    <a:pt x="935" y="1845"/>
                  </a:lnTo>
                  <a:close/>
                  <a:moveTo>
                    <a:pt x="1640" y="1845"/>
                  </a:moveTo>
                  <a:lnTo>
                    <a:pt x="1434" y="1845"/>
                  </a:lnTo>
                  <a:lnTo>
                    <a:pt x="1845" y="1434"/>
                  </a:lnTo>
                  <a:lnTo>
                    <a:pt x="1845" y="1640"/>
                  </a:lnTo>
                  <a:lnTo>
                    <a:pt x="1841" y="1681"/>
                  </a:lnTo>
                  <a:lnTo>
                    <a:pt x="1829" y="1719"/>
                  </a:lnTo>
                  <a:lnTo>
                    <a:pt x="1810" y="1754"/>
                  </a:lnTo>
                  <a:lnTo>
                    <a:pt x="1784" y="1785"/>
                  </a:lnTo>
                  <a:lnTo>
                    <a:pt x="1754" y="1810"/>
                  </a:lnTo>
                  <a:lnTo>
                    <a:pt x="1720" y="1828"/>
                  </a:lnTo>
                  <a:lnTo>
                    <a:pt x="1681" y="1840"/>
                  </a:lnTo>
                  <a:lnTo>
                    <a:pt x="1640" y="1845"/>
                  </a:lnTo>
                  <a:close/>
                </a:path>
              </a:pathLst>
            </a:custGeom>
            <a:solidFill>
              <a:srgbClr val="211D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18" name="AutoShape 103">
              <a:extLst>
                <a:ext uri="{FF2B5EF4-FFF2-40B4-BE49-F238E27FC236}">
                  <a16:creationId xmlns:a16="http://schemas.microsoft.com/office/drawing/2014/main" id="{23A483D2-1380-4B3D-A614-9C95C06787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46" y="-9764"/>
              <a:ext cx="1093" cy="1066"/>
            </a:xfrm>
            <a:custGeom>
              <a:avLst/>
              <a:gdLst>
                <a:gd name="T0" fmla="+- 0 14173 13946"/>
                <a:gd name="T1" fmla="*/ T0 w 1093"/>
                <a:gd name="T2" fmla="+- 0 -8926 -9764"/>
                <a:gd name="T3" fmla="*/ -8926 h 1066"/>
                <a:gd name="T4" fmla="+- 0 14027 13946"/>
                <a:gd name="T5" fmla="*/ T4 w 1093"/>
                <a:gd name="T6" fmla="+- 0 -8954 -9764"/>
                <a:gd name="T7" fmla="*/ -8954 h 1066"/>
                <a:gd name="T8" fmla="+- 0 13946 13946"/>
                <a:gd name="T9" fmla="*/ T8 w 1093"/>
                <a:gd name="T10" fmla="+- 0 -8831 -9764"/>
                <a:gd name="T11" fmla="*/ -8831 h 1066"/>
                <a:gd name="T12" fmla="+- 0 14027 13946"/>
                <a:gd name="T13" fmla="*/ T12 w 1093"/>
                <a:gd name="T14" fmla="+- 0 -8709 -9764"/>
                <a:gd name="T15" fmla="*/ -8709 h 1066"/>
                <a:gd name="T16" fmla="+- 0 14173 13946"/>
                <a:gd name="T17" fmla="*/ T16 w 1093"/>
                <a:gd name="T18" fmla="+- 0 -8737 -9764"/>
                <a:gd name="T19" fmla="*/ -8737 h 1066"/>
                <a:gd name="T20" fmla="+- 0 14212 13946"/>
                <a:gd name="T21" fmla="*/ T20 w 1093"/>
                <a:gd name="T22" fmla="+- 0 -9231 -9764"/>
                <a:gd name="T23" fmla="*/ -9231 h 1066"/>
                <a:gd name="T24" fmla="+- 0 14131 13946"/>
                <a:gd name="T25" fmla="*/ T24 w 1093"/>
                <a:gd name="T26" fmla="+- 0 -9354 -9764"/>
                <a:gd name="T27" fmla="*/ -9354 h 1066"/>
                <a:gd name="T28" fmla="+- 0 13985 13946"/>
                <a:gd name="T29" fmla="*/ T28 w 1093"/>
                <a:gd name="T30" fmla="+- 0 -9325 -9764"/>
                <a:gd name="T31" fmla="*/ -9325 h 1066"/>
                <a:gd name="T32" fmla="+- 0 13957 13946"/>
                <a:gd name="T33" fmla="*/ T32 w 1093"/>
                <a:gd name="T34" fmla="+- 0 -9179 -9764"/>
                <a:gd name="T35" fmla="*/ -9179 h 1066"/>
                <a:gd name="T36" fmla="+- 0 14079 13946"/>
                <a:gd name="T37" fmla="*/ T36 w 1093"/>
                <a:gd name="T38" fmla="+- 0 -9098 -9764"/>
                <a:gd name="T39" fmla="*/ -9098 h 1066"/>
                <a:gd name="T40" fmla="+- 0 14202 13946"/>
                <a:gd name="T41" fmla="*/ T40 w 1093"/>
                <a:gd name="T42" fmla="+- 0 -9179 -9764"/>
                <a:gd name="T43" fmla="*/ -9179 h 1066"/>
                <a:gd name="T44" fmla="+- 0 14202 13946"/>
                <a:gd name="T45" fmla="*/ T44 w 1093"/>
                <a:gd name="T46" fmla="+- 0 -9683 -9764"/>
                <a:gd name="T47" fmla="*/ -9683 h 1066"/>
                <a:gd name="T48" fmla="+- 0 14079 13946"/>
                <a:gd name="T49" fmla="*/ T48 w 1093"/>
                <a:gd name="T50" fmla="+- 0 -9764 -9764"/>
                <a:gd name="T51" fmla="*/ -9764 h 1066"/>
                <a:gd name="T52" fmla="+- 0 13957 13946"/>
                <a:gd name="T53" fmla="*/ T52 w 1093"/>
                <a:gd name="T54" fmla="+- 0 -9683 -9764"/>
                <a:gd name="T55" fmla="*/ -9683 h 1066"/>
                <a:gd name="T56" fmla="+- 0 13985 13946"/>
                <a:gd name="T57" fmla="*/ T56 w 1093"/>
                <a:gd name="T58" fmla="+- 0 -9536 -9764"/>
                <a:gd name="T59" fmla="*/ -9536 h 1066"/>
                <a:gd name="T60" fmla="+- 0 14131 13946"/>
                <a:gd name="T61" fmla="*/ T60 w 1093"/>
                <a:gd name="T62" fmla="+- 0 -9508 -9764"/>
                <a:gd name="T63" fmla="*/ -9508 h 1066"/>
                <a:gd name="T64" fmla="+- 0 14212 13946"/>
                <a:gd name="T65" fmla="*/ T64 w 1093"/>
                <a:gd name="T66" fmla="+- 0 -9631 -9764"/>
                <a:gd name="T67" fmla="*/ -9631 h 1066"/>
                <a:gd name="T68" fmla="+- 0 14588 13946"/>
                <a:gd name="T69" fmla="*/ T68 w 1093"/>
                <a:gd name="T70" fmla="+- 0 -8926 -9764"/>
                <a:gd name="T71" fmla="*/ -8926 h 1066"/>
                <a:gd name="T72" fmla="+- 0 14442 13946"/>
                <a:gd name="T73" fmla="*/ T72 w 1093"/>
                <a:gd name="T74" fmla="+- 0 -8954 -9764"/>
                <a:gd name="T75" fmla="*/ -8954 h 1066"/>
                <a:gd name="T76" fmla="+- 0 14361 13946"/>
                <a:gd name="T77" fmla="*/ T76 w 1093"/>
                <a:gd name="T78" fmla="+- 0 -8831 -9764"/>
                <a:gd name="T79" fmla="*/ -8831 h 1066"/>
                <a:gd name="T80" fmla="+- 0 14442 13946"/>
                <a:gd name="T81" fmla="*/ T80 w 1093"/>
                <a:gd name="T82" fmla="+- 0 -8709 -9764"/>
                <a:gd name="T83" fmla="*/ -8709 h 1066"/>
                <a:gd name="T84" fmla="+- 0 14588 13946"/>
                <a:gd name="T85" fmla="*/ T84 w 1093"/>
                <a:gd name="T86" fmla="+- 0 -8737 -9764"/>
                <a:gd name="T87" fmla="*/ -8737 h 1066"/>
                <a:gd name="T88" fmla="+- 0 14627 13946"/>
                <a:gd name="T89" fmla="*/ T88 w 1093"/>
                <a:gd name="T90" fmla="+- 0 -9231 -9764"/>
                <a:gd name="T91" fmla="*/ -9231 h 1066"/>
                <a:gd name="T92" fmla="+- 0 14546 13946"/>
                <a:gd name="T93" fmla="*/ T92 w 1093"/>
                <a:gd name="T94" fmla="+- 0 -9354 -9764"/>
                <a:gd name="T95" fmla="*/ -9354 h 1066"/>
                <a:gd name="T96" fmla="+- 0 14400 13946"/>
                <a:gd name="T97" fmla="*/ T96 w 1093"/>
                <a:gd name="T98" fmla="+- 0 -9325 -9764"/>
                <a:gd name="T99" fmla="*/ -9325 h 1066"/>
                <a:gd name="T100" fmla="+- 0 14371 13946"/>
                <a:gd name="T101" fmla="*/ T100 w 1093"/>
                <a:gd name="T102" fmla="+- 0 -9179 -9764"/>
                <a:gd name="T103" fmla="*/ -9179 h 1066"/>
                <a:gd name="T104" fmla="+- 0 14494 13946"/>
                <a:gd name="T105" fmla="*/ T104 w 1093"/>
                <a:gd name="T106" fmla="+- 0 -9098 -9764"/>
                <a:gd name="T107" fmla="*/ -9098 h 1066"/>
                <a:gd name="T108" fmla="+- 0 14617 13946"/>
                <a:gd name="T109" fmla="*/ T108 w 1093"/>
                <a:gd name="T110" fmla="+- 0 -9179 -9764"/>
                <a:gd name="T111" fmla="*/ -9179 h 1066"/>
                <a:gd name="T112" fmla="+- 0 14617 13946"/>
                <a:gd name="T113" fmla="*/ T112 w 1093"/>
                <a:gd name="T114" fmla="+- 0 -9683 -9764"/>
                <a:gd name="T115" fmla="*/ -9683 h 1066"/>
                <a:gd name="T116" fmla="+- 0 14494 13946"/>
                <a:gd name="T117" fmla="*/ T116 w 1093"/>
                <a:gd name="T118" fmla="+- 0 -9764 -9764"/>
                <a:gd name="T119" fmla="*/ -9764 h 1066"/>
                <a:gd name="T120" fmla="+- 0 14371 13946"/>
                <a:gd name="T121" fmla="*/ T120 w 1093"/>
                <a:gd name="T122" fmla="+- 0 -9683 -9764"/>
                <a:gd name="T123" fmla="*/ -9683 h 1066"/>
                <a:gd name="T124" fmla="+- 0 14400 13946"/>
                <a:gd name="T125" fmla="*/ T124 w 1093"/>
                <a:gd name="T126" fmla="+- 0 -9536 -9764"/>
                <a:gd name="T127" fmla="*/ -9536 h 1066"/>
                <a:gd name="T128" fmla="+- 0 14546 13946"/>
                <a:gd name="T129" fmla="*/ T128 w 1093"/>
                <a:gd name="T130" fmla="+- 0 -9508 -9764"/>
                <a:gd name="T131" fmla="*/ -9508 h 1066"/>
                <a:gd name="T132" fmla="+- 0 14627 13946"/>
                <a:gd name="T133" fmla="*/ T132 w 1093"/>
                <a:gd name="T134" fmla="+- 0 -9631 -9764"/>
                <a:gd name="T135" fmla="*/ -9631 h 1066"/>
                <a:gd name="T136" fmla="+- 0 15000 13946"/>
                <a:gd name="T137" fmla="*/ T136 w 1093"/>
                <a:gd name="T138" fmla="+- 0 -8926 -9764"/>
                <a:gd name="T139" fmla="*/ -8926 h 1066"/>
                <a:gd name="T140" fmla="+- 0 14853 13946"/>
                <a:gd name="T141" fmla="*/ T140 w 1093"/>
                <a:gd name="T142" fmla="+- 0 -8954 -9764"/>
                <a:gd name="T143" fmla="*/ -8954 h 1066"/>
                <a:gd name="T144" fmla="+- 0 14772 13946"/>
                <a:gd name="T145" fmla="*/ T144 w 1093"/>
                <a:gd name="T146" fmla="+- 0 -8831 -9764"/>
                <a:gd name="T147" fmla="*/ -8831 h 1066"/>
                <a:gd name="T148" fmla="+- 0 14853 13946"/>
                <a:gd name="T149" fmla="*/ T148 w 1093"/>
                <a:gd name="T150" fmla="+- 0 -8709 -9764"/>
                <a:gd name="T151" fmla="*/ -8709 h 1066"/>
                <a:gd name="T152" fmla="+- 0 15000 13946"/>
                <a:gd name="T153" fmla="*/ T152 w 1093"/>
                <a:gd name="T154" fmla="+- 0 -8737 -9764"/>
                <a:gd name="T155" fmla="*/ -8737 h 1066"/>
                <a:gd name="T156" fmla="+- 0 15039 13946"/>
                <a:gd name="T157" fmla="*/ T156 w 1093"/>
                <a:gd name="T158" fmla="+- 0 -9231 -9764"/>
                <a:gd name="T159" fmla="*/ -9231 h 1066"/>
                <a:gd name="T160" fmla="+- 0 14957 13946"/>
                <a:gd name="T161" fmla="*/ T160 w 1093"/>
                <a:gd name="T162" fmla="+- 0 -9354 -9764"/>
                <a:gd name="T163" fmla="*/ -9354 h 1066"/>
                <a:gd name="T164" fmla="+- 0 14811 13946"/>
                <a:gd name="T165" fmla="*/ T164 w 1093"/>
                <a:gd name="T166" fmla="+- 0 -9325 -9764"/>
                <a:gd name="T167" fmla="*/ -9325 h 1066"/>
                <a:gd name="T168" fmla="+- 0 14783 13946"/>
                <a:gd name="T169" fmla="*/ T168 w 1093"/>
                <a:gd name="T170" fmla="+- 0 -9179 -9764"/>
                <a:gd name="T171" fmla="*/ -9179 h 1066"/>
                <a:gd name="T172" fmla="+- 0 14905 13946"/>
                <a:gd name="T173" fmla="*/ T172 w 1093"/>
                <a:gd name="T174" fmla="+- 0 -9098 -9764"/>
                <a:gd name="T175" fmla="*/ -9098 h 1066"/>
                <a:gd name="T176" fmla="+- 0 15028 13946"/>
                <a:gd name="T177" fmla="*/ T176 w 1093"/>
                <a:gd name="T178" fmla="+- 0 -9179 -9764"/>
                <a:gd name="T179" fmla="*/ -9179 h 1066"/>
                <a:gd name="T180" fmla="+- 0 15028 13946"/>
                <a:gd name="T181" fmla="*/ T180 w 1093"/>
                <a:gd name="T182" fmla="+- 0 -9683 -9764"/>
                <a:gd name="T183" fmla="*/ -9683 h 1066"/>
                <a:gd name="T184" fmla="+- 0 14905 13946"/>
                <a:gd name="T185" fmla="*/ T184 w 1093"/>
                <a:gd name="T186" fmla="+- 0 -9764 -9764"/>
                <a:gd name="T187" fmla="*/ -9764 h 1066"/>
                <a:gd name="T188" fmla="+- 0 14783 13946"/>
                <a:gd name="T189" fmla="*/ T188 w 1093"/>
                <a:gd name="T190" fmla="+- 0 -9683 -9764"/>
                <a:gd name="T191" fmla="*/ -9683 h 1066"/>
                <a:gd name="T192" fmla="+- 0 14811 13946"/>
                <a:gd name="T193" fmla="*/ T192 w 1093"/>
                <a:gd name="T194" fmla="+- 0 -9536 -9764"/>
                <a:gd name="T195" fmla="*/ -9536 h 1066"/>
                <a:gd name="T196" fmla="+- 0 14957 13946"/>
                <a:gd name="T197" fmla="*/ T196 w 1093"/>
                <a:gd name="T198" fmla="+- 0 -9508 -9764"/>
                <a:gd name="T199" fmla="*/ -9508 h 1066"/>
                <a:gd name="T200" fmla="+- 0 15039 13946"/>
                <a:gd name="T201" fmla="*/ T200 w 1093"/>
                <a:gd name="T202" fmla="+- 0 -9631 -9764"/>
                <a:gd name="T203" fmla="*/ -9631 h 106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</a:cxnLst>
              <a:rect l="0" t="0" r="r" b="b"/>
              <a:pathLst>
                <a:path w="1093" h="1066">
                  <a:moveTo>
                    <a:pt x="266" y="933"/>
                  </a:moveTo>
                  <a:lnTo>
                    <a:pt x="256" y="881"/>
                  </a:lnTo>
                  <a:lnTo>
                    <a:pt x="227" y="838"/>
                  </a:lnTo>
                  <a:lnTo>
                    <a:pt x="185" y="810"/>
                  </a:lnTo>
                  <a:lnTo>
                    <a:pt x="133" y="799"/>
                  </a:lnTo>
                  <a:lnTo>
                    <a:pt x="81" y="810"/>
                  </a:lnTo>
                  <a:lnTo>
                    <a:pt x="39" y="838"/>
                  </a:lnTo>
                  <a:lnTo>
                    <a:pt x="11" y="881"/>
                  </a:lnTo>
                  <a:lnTo>
                    <a:pt x="0" y="933"/>
                  </a:lnTo>
                  <a:lnTo>
                    <a:pt x="11" y="985"/>
                  </a:lnTo>
                  <a:lnTo>
                    <a:pt x="39" y="1027"/>
                  </a:lnTo>
                  <a:lnTo>
                    <a:pt x="81" y="1055"/>
                  </a:lnTo>
                  <a:lnTo>
                    <a:pt x="133" y="1066"/>
                  </a:lnTo>
                  <a:lnTo>
                    <a:pt x="185" y="1055"/>
                  </a:lnTo>
                  <a:lnTo>
                    <a:pt x="227" y="1027"/>
                  </a:lnTo>
                  <a:lnTo>
                    <a:pt x="256" y="985"/>
                  </a:lnTo>
                  <a:lnTo>
                    <a:pt x="266" y="933"/>
                  </a:lnTo>
                  <a:close/>
                  <a:moveTo>
                    <a:pt x="266" y="533"/>
                  </a:moveTo>
                  <a:lnTo>
                    <a:pt x="256" y="481"/>
                  </a:lnTo>
                  <a:lnTo>
                    <a:pt x="227" y="439"/>
                  </a:lnTo>
                  <a:lnTo>
                    <a:pt x="185" y="410"/>
                  </a:lnTo>
                  <a:lnTo>
                    <a:pt x="133" y="400"/>
                  </a:lnTo>
                  <a:lnTo>
                    <a:pt x="81" y="410"/>
                  </a:lnTo>
                  <a:lnTo>
                    <a:pt x="39" y="439"/>
                  </a:lnTo>
                  <a:lnTo>
                    <a:pt x="11" y="481"/>
                  </a:lnTo>
                  <a:lnTo>
                    <a:pt x="0" y="533"/>
                  </a:lnTo>
                  <a:lnTo>
                    <a:pt x="11" y="585"/>
                  </a:lnTo>
                  <a:lnTo>
                    <a:pt x="39" y="627"/>
                  </a:lnTo>
                  <a:lnTo>
                    <a:pt x="81" y="656"/>
                  </a:lnTo>
                  <a:lnTo>
                    <a:pt x="133" y="666"/>
                  </a:lnTo>
                  <a:lnTo>
                    <a:pt x="185" y="656"/>
                  </a:lnTo>
                  <a:lnTo>
                    <a:pt x="227" y="627"/>
                  </a:lnTo>
                  <a:lnTo>
                    <a:pt x="256" y="585"/>
                  </a:lnTo>
                  <a:lnTo>
                    <a:pt x="266" y="533"/>
                  </a:lnTo>
                  <a:close/>
                  <a:moveTo>
                    <a:pt x="266" y="133"/>
                  </a:moveTo>
                  <a:lnTo>
                    <a:pt x="256" y="81"/>
                  </a:lnTo>
                  <a:lnTo>
                    <a:pt x="227" y="39"/>
                  </a:lnTo>
                  <a:lnTo>
                    <a:pt x="185" y="11"/>
                  </a:lnTo>
                  <a:lnTo>
                    <a:pt x="133" y="0"/>
                  </a:lnTo>
                  <a:lnTo>
                    <a:pt x="81" y="11"/>
                  </a:lnTo>
                  <a:lnTo>
                    <a:pt x="39" y="39"/>
                  </a:lnTo>
                  <a:lnTo>
                    <a:pt x="11" y="81"/>
                  </a:lnTo>
                  <a:lnTo>
                    <a:pt x="0" y="133"/>
                  </a:lnTo>
                  <a:lnTo>
                    <a:pt x="11" y="185"/>
                  </a:lnTo>
                  <a:lnTo>
                    <a:pt x="39" y="228"/>
                  </a:lnTo>
                  <a:lnTo>
                    <a:pt x="81" y="256"/>
                  </a:lnTo>
                  <a:lnTo>
                    <a:pt x="133" y="267"/>
                  </a:lnTo>
                  <a:lnTo>
                    <a:pt x="185" y="256"/>
                  </a:lnTo>
                  <a:lnTo>
                    <a:pt x="227" y="228"/>
                  </a:lnTo>
                  <a:lnTo>
                    <a:pt x="256" y="185"/>
                  </a:lnTo>
                  <a:lnTo>
                    <a:pt x="266" y="133"/>
                  </a:lnTo>
                  <a:close/>
                  <a:moveTo>
                    <a:pt x="681" y="933"/>
                  </a:moveTo>
                  <a:lnTo>
                    <a:pt x="671" y="881"/>
                  </a:lnTo>
                  <a:lnTo>
                    <a:pt x="642" y="838"/>
                  </a:lnTo>
                  <a:lnTo>
                    <a:pt x="600" y="810"/>
                  </a:lnTo>
                  <a:lnTo>
                    <a:pt x="548" y="799"/>
                  </a:lnTo>
                  <a:lnTo>
                    <a:pt x="496" y="810"/>
                  </a:lnTo>
                  <a:lnTo>
                    <a:pt x="454" y="838"/>
                  </a:lnTo>
                  <a:lnTo>
                    <a:pt x="425" y="881"/>
                  </a:lnTo>
                  <a:lnTo>
                    <a:pt x="415" y="933"/>
                  </a:lnTo>
                  <a:lnTo>
                    <a:pt x="425" y="985"/>
                  </a:lnTo>
                  <a:lnTo>
                    <a:pt x="454" y="1027"/>
                  </a:lnTo>
                  <a:lnTo>
                    <a:pt x="496" y="1055"/>
                  </a:lnTo>
                  <a:lnTo>
                    <a:pt x="548" y="1066"/>
                  </a:lnTo>
                  <a:lnTo>
                    <a:pt x="600" y="1055"/>
                  </a:lnTo>
                  <a:lnTo>
                    <a:pt x="642" y="1027"/>
                  </a:lnTo>
                  <a:lnTo>
                    <a:pt x="671" y="985"/>
                  </a:lnTo>
                  <a:lnTo>
                    <a:pt x="681" y="933"/>
                  </a:lnTo>
                  <a:close/>
                  <a:moveTo>
                    <a:pt x="681" y="533"/>
                  </a:moveTo>
                  <a:lnTo>
                    <a:pt x="671" y="481"/>
                  </a:lnTo>
                  <a:lnTo>
                    <a:pt x="642" y="439"/>
                  </a:lnTo>
                  <a:lnTo>
                    <a:pt x="600" y="410"/>
                  </a:lnTo>
                  <a:lnTo>
                    <a:pt x="548" y="400"/>
                  </a:lnTo>
                  <a:lnTo>
                    <a:pt x="496" y="410"/>
                  </a:lnTo>
                  <a:lnTo>
                    <a:pt x="454" y="439"/>
                  </a:lnTo>
                  <a:lnTo>
                    <a:pt x="425" y="481"/>
                  </a:lnTo>
                  <a:lnTo>
                    <a:pt x="415" y="533"/>
                  </a:lnTo>
                  <a:lnTo>
                    <a:pt x="425" y="585"/>
                  </a:lnTo>
                  <a:lnTo>
                    <a:pt x="454" y="627"/>
                  </a:lnTo>
                  <a:lnTo>
                    <a:pt x="496" y="656"/>
                  </a:lnTo>
                  <a:lnTo>
                    <a:pt x="548" y="666"/>
                  </a:lnTo>
                  <a:lnTo>
                    <a:pt x="600" y="656"/>
                  </a:lnTo>
                  <a:lnTo>
                    <a:pt x="642" y="627"/>
                  </a:lnTo>
                  <a:lnTo>
                    <a:pt x="671" y="585"/>
                  </a:lnTo>
                  <a:lnTo>
                    <a:pt x="681" y="533"/>
                  </a:lnTo>
                  <a:close/>
                  <a:moveTo>
                    <a:pt x="681" y="133"/>
                  </a:moveTo>
                  <a:lnTo>
                    <a:pt x="671" y="81"/>
                  </a:lnTo>
                  <a:lnTo>
                    <a:pt x="642" y="39"/>
                  </a:lnTo>
                  <a:lnTo>
                    <a:pt x="600" y="11"/>
                  </a:lnTo>
                  <a:lnTo>
                    <a:pt x="548" y="0"/>
                  </a:lnTo>
                  <a:lnTo>
                    <a:pt x="496" y="11"/>
                  </a:lnTo>
                  <a:lnTo>
                    <a:pt x="454" y="39"/>
                  </a:lnTo>
                  <a:lnTo>
                    <a:pt x="425" y="81"/>
                  </a:lnTo>
                  <a:lnTo>
                    <a:pt x="415" y="133"/>
                  </a:lnTo>
                  <a:lnTo>
                    <a:pt x="425" y="185"/>
                  </a:lnTo>
                  <a:lnTo>
                    <a:pt x="454" y="228"/>
                  </a:lnTo>
                  <a:lnTo>
                    <a:pt x="496" y="256"/>
                  </a:lnTo>
                  <a:lnTo>
                    <a:pt x="548" y="267"/>
                  </a:lnTo>
                  <a:lnTo>
                    <a:pt x="600" y="256"/>
                  </a:lnTo>
                  <a:lnTo>
                    <a:pt x="642" y="228"/>
                  </a:lnTo>
                  <a:lnTo>
                    <a:pt x="671" y="185"/>
                  </a:lnTo>
                  <a:lnTo>
                    <a:pt x="681" y="133"/>
                  </a:lnTo>
                  <a:close/>
                  <a:moveTo>
                    <a:pt x="1093" y="933"/>
                  </a:moveTo>
                  <a:lnTo>
                    <a:pt x="1082" y="881"/>
                  </a:lnTo>
                  <a:lnTo>
                    <a:pt x="1054" y="838"/>
                  </a:lnTo>
                  <a:lnTo>
                    <a:pt x="1011" y="810"/>
                  </a:lnTo>
                  <a:lnTo>
                    <a:pt x="959" y="799"/>
                  </a:lnTo>
                  <a:lnTo>
                    <a:pt x="907" y="810"/>
                  </a:lnTo>
                  <a:lnTo>
                    <a:pt x="865" y="838"/>
                  </a:lnTo>
                  <a:lnTo>
                    <a:pt x="837" y="881"/>
                  </a:lnTo>
                  <a:lnTo>
                    <a:pt x="826" y="933"/>
                  </a:lnTo>
                  <a:lnTo>
                    <a:pt x="837" y="985"/>
                  </a:lnTo>
                  <a:lnTo>
                    <a:pt x="865" y="1027"/>
                  </a:lnTo>
                  <a:lnTo>
                    <a:pt x="907" y="1055"/>
                  </a:lnTo>
                  <a:lnTo>
                    <a:pt x="959" y="1066"/>
                  </a:lnTo>
                  <a:lnTo>
                    <a:pt x="1011" y="1055"/>
                  </a:lnTo>
                  <a:lnTo>
                    <a:pt x="1054" y="1027"/>
                  </a:lnTo>
                  <a:lnTo>
                    <a:pt x="1082" y="985"/>
                  </a:lnTo>
                  <a:lnTo>
                    <a:pt x="1093" y="933"/>
                  </a:lnTo>
                  <a:close/>
                  <a:moveTo>
                    <a:pt x="1093" y="533"/>
                  </a:moveTo>
                  <a:lnTo>
                    <a:pt x="1082" y="481"/>
                  </a:lnTo>
                  <a:lnTo>
                    <a:pt x="1054" y="439"/>
                  </a:lnTo>
                  <a:lnTo>
                    <a:pt x="1011" y="410"/>
                  </a:lnTo>
                  <a:lnTo>
                    <a:pt x="959" y="400"/>
                  </a:lnTo>
                  <a:lnTo>
                    <a:pt x="907" y="410"/>
                  </a:lnTo>
                  <a:lnTo>
                    <a:pt x="865" y="439"/>
                  </a:lnTo>
                  <a:lnTo>
                    <a:pt x="837" y="481"/>
                  </a:lnTo>
                  <a:lnTo>
                    <a:pt x="826" y="533"/>
                  </a:lnTo>
                  <a:lnTo>
                    <a:pt x="837" y="585"/>
                  </a:lnTo>
                  <a:lnTo>
                    <a:pt x="865" y="627"/>
                  </a:lnTo>
                  <a:lnTo>
                    <a:pt x="907" y="656"/>
                  </a:lnTo>
                  <a:lnTo>
                    <a:pt x="959" y="666"/>
                  </a:lnTo>
                  <a:lnTo>
                    <a:pt x="1011" y="656"/>
                  </a:lnTo>
                  <a:lnTo>
                    <a:pt x="1054" y="627"/>
                  </a:lnTo>
                  <a:lnTo>
                    <a:pt x="1082" y="585"/>
                  </a:lnTo>
                  <a:lnTo>
                    <a:pt x="1093" y="533"/>
                  </a:lnTo>
                  <a:close/>
                  <a:moveTo>
                    <a:pt x="1093" y="133"/>
                  </a:moveTo>
                  <a:lnTo>
                    <a:pt x="1082" y="81"/>
                  </a:lnTo>
                  <a:lnTo>
                    <a:pt x="1054" y="39"/>
                  </a:lnTo>
                  <a:lnTo>
                    <a:pt x="1011" y="11"/>
                  </a:lnTo>
                  <a:lnTo>
                    <a:pt x="959" y="0"/>
                  </a:lnTo>
                  <a:lnTo>
                    <a:pt x="907" y="11"/>
                  </a:lnTo>
                  <a:lnTo>
                    <a:pt x="865" y="39"/>
                  </a:lnTo>
                  <a:lnTo>
                    <a:pt x="837" y="81"/>
                  </a:lnTo>
                  <a:lnTo>
                    <a:pt x="826" y="133"/>
                  </a:lnTo>
                  <a:lnTo>
                    <a:pt x="837" y="185"/>
                  </a:lnTo>
                  <a:lnTo>
                    <a:pt x="865" y="228"/>
                  </a:lnTo>
                  <a:lnTo>
                    <a:pt x="907" y="256"/>
                  </a:lnTo>
                  <a:lnTo>
                    <a:pt x="959" y="267"/>
                  </a:lnTo>
                  <a:lnTo>
                    <a:pt x="1011" y="256"/>
                  </a:lnTo>
                  <a:lnTo>
                    <a:pt x="1054" y="228"/>
                  </a:lnTo>
                  <a:lnTo>
                    <a:pt x="1082" y="185"/>
                  </a:lnTo>
                  <a:lnTo>
                    <a:pt x="1093" y="133"/>
                  </a:ln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</p:grpSp>
      <p:sp>
        <p:nvSpPr>
          <p:cNvPr id="13" name="Rectangle 15">
            <a:extLst>
              <a:ext uri="{FF2B5EF4-FFF2-40B4-BE49-F238E27FC236}">
                <a16:creationId xmlns:a16="http://schemas.microsoft.com/office/drawing/2014/main" id="{DE391D57-464D-4DFB-B863-38381A4169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79274" tIns="99981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EF9F7056-6C07-4004-838B-FA0FE7E7C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799" y="633730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BR" sz="2000" b="1" i="0" u="none" strike="noStrike" cap="none" normalizeH="0" baseline="0" dirty="0">
                <a:ln>
                  <a:noFill/>
                </a:ln>
                <a:solidFill>
                  <a:srgbClr val="202020"/>
                </a:solidFill>
                <a:effectLst/>
                <a:latin typeface="Lucida Sans" panose="020B0602030504020204" pitchFamily="34" charset="0"/>
                <a:ea typeface="Microsoft Sans Serif" panose="020B0604020202020204" pitchFamily="34" charset="0"/>
              </a:rPr>
              <a:t>Escola Técnica Estadual Etec de Peruíbe</a:t>
            </a:r>
            <a:endParaRPr kumimoji="0" lang="pt-PT" altLang="pt-B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Microsoft Sans Serif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557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FC2FE5-7083-48DC-90C5-84770C5BB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0897E4D-2D83-42F4-B798-6C6D03FBB6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2BE0F309-F16E-4B5E-8D79-E822E667CC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4101"/>
            <a:ext cx="12233386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593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>
            <a:extLst>
              <a:ext uri="{FF2B5EF4-FFF2-40B4-BE49-F238E27FC236}">
                <a16:creationId xmlns:a16="http://schemas.microsoft.com/office/drawing/2014/main" id="{A80DF664-78DB-4CEA-9A13-A785CEFD8939}"/>
              </a:ext>
            </a:extLst>
          </p:cNvPr>
          <p:cNvSpPr txBox="1"/>
          <p:nvPr/>
        </p:nvSpPr>
        <p:spPr>
          <a:xfrm>
            <a:off x="1" y="5559425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0" i="0" u="none" strike="noStrike" dirty="0">
                <a:solidFill>
                  <a:srgbClr val="202020"/>
                </a:solidFill>
                <a:effectLst/>
              </a:rPr>
              <a:t>Telefone: (13) 3453-3584 E-mail: </a:t>
            </a:r>
            <a:r>
              <a:rPr lang="it-IT" b="0" i="0" u="none" strike="noStrike" dirty="0">
                <a:solidFill>
                  <a:srgbClr val="202020"/>
                </a:solidFill>
                <a:effectLst/>
                <a:hlinkClick r:id="rId2"/>
              </a:rPr>
              <a:t>contato@etecperuibe.com.br</a:t>
            </a:r>
            <a:endParaRPr lang="it-IT" b="0" i="0" u="none" strike="noStrike" dirty="0">
              <a:solidFill>
                <a:srgbClr val="202020"/>
              </a:solidFill>
              <a:effectLst/>
            </a:endParaRPr>
          </a:p>
          <a:p>
            <a:pPr algn="ctr"/>
            <a:r>
              <a:rPr lang="pt-BR" b="0" i="0" u="none" strike="noStrike" dirty="0">
                <a:solidFill>
                  <a:srgbClr val="202020"/>
                </a:solidFill>
                <a:effectLst/>
              </a:rPr>
              <a:t>Rua. Allan Kardec, nº 1695 - Bal. Três Marias - Peruíbe - SP - CEP 11750-000</a:t>
            </a:r>
            <a:endParaRPr lang="pt-BR" dirty="0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25E25D89-15A8-4B0E-9242-3316564B40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451" y="1362075"/>
            <a:ext cx="9501098" cy="3614549"/>
          </a:xfrm>
          <a:prstGeom prst="rect">
            <a:avLst/>
          </a:prstGeom>
        </p:spPr>
      </p:pic>
      <p:grpSp>
        <p:nvGrpSpPr>
          <p:cNvPr id="6" name="Group 2">
            <a:extLst>
              <a:ext uri="{FF2B5EF4-FFF2-40B4-BE49-F238E27FC236}">
                <a16:creationId xmlns:a16="http://schemas.microsoft.com/office/drawing/2014/main" id="{DA76AF03-B2A4-4A64-BAB8-A0D73F3446C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1999" cy="6858000"/>
            <a:chOff x="0" y="0"/>
            <a:chExt cx="15360" cy="11519"/>
          </a:xfrm>
        </p:grpSpPr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2AEBF938-A549-420D-9747-FADE43E04F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16" y="3488"/>
              <a:ext cx="30" cy="7057"/>
            </a:xfrm>
            <a:prstGeom prst="rect">
              <a:avLst/>
            </a:prstGeom>
            <a:solidFill>
              <a:srgbClr val="2020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AAAFDF6D-7DE1-48CD-BD25-82E6598EC2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0544"/>
              <a:ext cx="14858" cy="975"/>
            </a:xfrm>
            <a:prstGeom prst="rect">
              <a:avLst/>
            </a:prstGeom>
            <a:solidFill>
              <a:srgbClr val="B12D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id="{1BBDD499-9938-4FD9-B8E6-D4811CD3A8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" y="0"/>
              <a:ext cx="30" cy="7193"/>
            </a:xfrm>
            <a:prstGeom prst="rect">
              <a:avLst/>
            </a:prstGeom>
            <a:solidFill>
              <a:srgbClr val="2020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14" name="Rectangle 4">
              <a:extLst>
                <a:ext uri="{FF2B5EF4-FFF2-40B4-BE49-F238E27FC236}">
                  <a16:creationId xmlns:a16="http://schemas.microsoft.com/office/drawing/2014/main" id="{37B7E5D9-789A-4152-97EF-CE78507D50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" y="0"/>
              <a:ext cx="14913" cy="972"/>
            </a:xfrm>
            <a:prstGeom prst="rect">
              <a:avLst/>
            </a:prstGeom>
            <a:solidFill>
              <a:srgbClr val="B12D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7883045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40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Lucida Sans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Bruno Leopoldino</dc:creator>
  <cp:lastModifiedBy>Bruno Leopoldino</cp:lastModifiedBy>
  <cp:revision>3</cp:revision>
  <dcterms:created xsi:type="dcterms:W3CDTF">2021-02-04T14:28:51Z</dcterms:created>
  <dcterms:modified xsi:type="dcterms:W3CDTF">2021-02-10T12:22:45Z</dcterms:modified>
</cp:coreProperties>
</file>